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74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FABFD8-4960-461E-8F74-4BCC87932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115F99-C0FB-4CDB-8720-F89260B58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85948B-5875-4948-9C09-1A9135E3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F2C824-A5E5-4010-8C1D-CD1EB161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7A9EB1-7B9A-4C0C-9574-0880B62E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049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795A92-7B23-4ADF-A9C1-C7B1E377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A5BBB7-EE70-4976-B555-380AF17D4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B062AB-A18A-455F-AEC3-D9B92AA6C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4533EE-859C-437E-A8F3-870E5FE71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DC521E-8E48-4D9E-90F7-19D7A512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520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E41C4B4-69B1-41E5-BE0D-28DA1F7C2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4B06ED2-00A8-4307-9C5D-9DB0B5B7D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871F91-48D2-4706-B0F8-35E40DC6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390046-79BF-4F24-9113-BEAC202C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9C3556-2B0D-472D-AC29-A8D6A61D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1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48D155-5426-41C3-BB96-AC9AE46C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E1FA45-C03C-451C-9297-397A49BEC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38F877-F059-48A7-9484-5DB80FA21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72617D-664E-4E37-A6B4-13DB6391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270258-D277-490E-9AB5-C4DC69F2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36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EAC25E-C5CC-45BA-ABC0-5B14D719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95D93D-23C4-49FF-9B92-7514EF20C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4EA906-2B96-47A6-BAF7-C8324F70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5471CD-8929-4E02-9B22-FA41A848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00FE90-3DAB-49D5-9C0A-292A2423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232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6DD349-3B06-4C05-8666-A9DA7E82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4975DC-252E-4AF7-AF65-3CCB79C91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57D3A1-142A-4E38-9BB5-FB873B5EA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5E629E-705D-4CB5-88BD-D96D6581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6B07FE-AA53-44CC-8DD9-8E408327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BA6871-19E2-47F0-8D74-4331C425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73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ED7EF-E931-4F1F-938B-9332EF9E6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F42B4E-CB53-49FD-9953-0D49810C0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9324A7-1346-49E5-A520-0D5191B50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FE3A3AF-7373-44DE-B27B-0B52F15B2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300FAC-875E-4517-BC21-802A9D79A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DC95668-C58C-43FE-A29F-79EA3D65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DBA099A-8712-4030-A1D8-72092A5A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D55FBE2-70CC-4780-8D08-6CAE0315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999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19568F-D3D8-428A-9817-4AA9D8E2A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8AAC468-F264-47E8-BA24-028271E7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1A9B755-3538-4623-9207-AA2E5A3A1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2C1FB6-D841-48BC-BF49-69CF7BC9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720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81E5EC-C0A7-4035-9578-E97A2BCD9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456DD5B-FABD-43CA-87C4-759E2654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B9BF2A3-9B1D-477C-B807-1D4F1C97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76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9578BC-9C39-4B1F-B63F-861EBEAC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2DB81C-8B0A-4D9E-B489-4DE117DE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167C72-CDAF-44FF-8230-5E2BE7F54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E7C8F4-1317-41FC-960E-474D46A9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2E8E69-ABD1-44E7-9823-2A97A33D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4730D1-F273-4556-B524-8257A54B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190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B88C12-6DFC-4F6B-88C5-29DC3365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3CB47DA-507D-4D15-84B3-959C5AA57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912017-9E89-41CC-90AE-2B13245B3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AF7F99-E7B8-4A8C-A5BA-39DD2A0E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BBACEE-5CDB-4F78-8542-9C19239A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3E7B03-914F-41AF-BF16-7BEE4399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68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62C8600-666F-4864-9E15-32761BD8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20EC4B-04BA-42D3-802A-147ADBE01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974AC1-8B7F-4ACD-B43C-C90F5D71E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A8186-A690-427D-AFC1-4124417E4408}" type="datetimeFigureOut">
              <a:rPr lang="en-AU" smtClean="0"/>
              <a:t>10/09/2018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B730A-66A1-4C62-A377-8EA401D71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2337E6-531D-477E-ADF6-8765404ED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4E355-55E4-45D8-838F-F4AEE95B0B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5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0381677-16E8-4950-A2D9-C2C22373C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36" r="3377" b="-2"/>
          <a:stretch/>
        </p:blipFill>
        <p:spPr>
          <a:xfrm>
            <a:off x="5208105" y="10"/>
            <a:ext cx="6983895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04ED35-CD31-4025-9B92-4220D1DB3300}"/>
              </a:ext>
            </a:extLst>
          </p:cNvPr>
          <p:cNvSpPr txBox="1"/>
          <p:nvPr/>
        </p:nvSpPr>
        <p:spPr>
          <a:xfrm>
            <a:off x="159026" y="119271"/>
            <a:ext cx="489005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As Kingfishers Catch Fire </a:t>
            </a:r>
          </a:p>
          <a:p>
            <a:r>
              <a:rPr lang="en-AU" sz="2000" dirty="0">
                <a:latin typeface="Arial Narrow" panose="020B0606020202030204" pitchFamily="34" charset="0"/>
              </a:rPr>
              <a:t>By Gerard Manly Hopkins</a:t>
            </a:r>
          </a:p>
          <a:p>
            <a:endParaRPr lang="en-AU" sz="2000" dirty="0">
              <a:latin typeface="Arial Narrow" panose="020B0606020202030204" pitchFamily="34" charset="0"/>
            </a:endParaRPr>
          </a:p>
          <a:p>
            <a:r>
              <a:rPr lang="en-AU" sz="2000" dirty="0">
                <a:latin typeface="Arial Narrow" panose="020B0606020202030204" pitchFamily="34" charset="0"/>
              </a:rPr>
              <a:t>As kingfishers catch fire, dragonflies draw flame;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As tumbled over rim in </a:t>
            </a:r>
            <a:r>
              <a:rPr lang="en-AU" sz="2000" dirty="0" err="1">
                <a:latin typeface="Arial Narrow" panose="020B0606020202030204" pitchFamily="34" charset="0"/>
              </a:rPr>
              <a:t>roundy</a:t>
            </a:r>
            <a:r>
              <a:rPr lang="en-AU" sz="2000" dirty="0">
                <a:latin typeface="Arial Narrow" panose="020B0606020202030204" pitchFamily="34" charset="0"/>
              </a:rPr>
              <a:t> wells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Stones ring; like each tucked string tells, each hung bell's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Bow swung finds tongue to fling out broad its name;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Each mortal thing does one thing and the same: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Deals out that being indoors each one dwells;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Selves — goes itself; </a:t>
            </a:r>
            <a:r>
              <a:rPr lang="en-AU" sz="2000" i="1" dirty="0">
                <a:latin typeface="Arial Narrow" panose="020B0606020202030204" pitchFamily="34" charset="0"/>
              </a:rPr>
              <a:t>myself</a:t>
            </a:r>
            <a:r>
              <a:rPr lang="en-AU" sz="2000" dirty="0">
                <a:latin typeface="Arial Narrow" panose="020B0606020202030204" pitchFamily="34" charset="0"/>
              </a:rPr>
              <a:t> it speaks and spells,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Crying </a:t>
            </a:r>
            <a:r>
              <a:rPr lang="en-AU" sz="2000" i="1" dirty="0">
                <a:latin typeface="Arial Narrow" panose="020B0606020202030204" pitchFamily="34" charset="0"/>
              </a:rPr>
              <a:t>What I do is me: for that I came.</a:t>
            </a:r>
            <a:r>
              <a:rPr lang="en-AU" sz="2000" dirty="0">
                <a:latin typeface="Arial Narrow" panose="020B0606020202030204" pitchFamily="34" charset="0"/>
              </a:rPr>
              <a:t> </a:t>
            </a:r>
            <a:br>
              <a:rPr lang="en-AU" sz="2000" dirty="0">
                <a:latin typeface="Arial Narrow" panose="020B0606020202030204" pitchFamily="34" charset="0"/>
              </a:rPr>
            </a:br>
            <a:endParaRPr lang="en-AU" sz="2000" dirty="0">
              <a:latin typeface="Arial Narrow" panose="020B0606020202030204" pitchFamily="34" charset="0"/>
            </a:endParaRPr>
          </a:p>
          <a:p>
            <a:r>
              <a:rPr lang="en-AU" sz="2000" dirty="0">
                <a:latin typeface="Arial Narrow" panose="020B0606020202030204" pitchFamily="34" charset="0"/>
              </a:rPr>
              <a:t>I say more: the just man justices;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Keeps grace: that keeps all his goings graces;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Acts in God's eye what in God's eye he is —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Christ — for Christ plays in ten thousand places,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Lovely in limbs, and lovely in eyes not his </a:t>
            </a:r>
            <a:br>
              <a:rPr lang="en-AU" sz="2000" dirty="0">
                <a:latin typeface="Arial Narrow" panose="020B0606020202030204" pitchFamily="34" charset="0"/>
              </a:rPr>
            </a:br>
            <a:r>
              <a:rPr lang="en-AU" sz="2000" dirty="0">
                <a:latin typeface="Arial Narrow" panose="020B0606020202030204" pitchFamily="34" charset="0"/>
              </a:rPr>
              <a:t>To the Father through the features of men's faces.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199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2BDDD8-7487-4A3D-B21D-9DD365976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312" y="1091184"/>
            <a:ext cx="8723376" cy="46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7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EFFB9CF-EEDC-4916-AA92-38F6E5B99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408" y="1091184"/>
            <a:ext cx="8711184" cy="46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3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BCF9091-8FE5-48DD-9C53-616D53751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280" y="673608"/>
            <a:ext cx="8473440" cy="551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1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211F241-9AB8-472C-B267-61EFA02EE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416" y="487680"/>
            <a:ext cx="8583168" cy="588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4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Adams</dc:creator>
  <cp:lastModifiedBy>NCofC Admin</cp:lastModifiedBy>
  <cp:revision>4</cp:revision>
  <dcterms:created xsi:type="dcterms:W3CDTF">2018-09-08T14:08:16Z</dcterms:created>
  <dcterms:modified xsi:type="dcterms:W3CDTF">2018-09-10T06:21:26Z</dcterms:modified>
</cp:coreProperties>
</file>